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6EE2E-1FC0-4602-BF17-88C94AE225EA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6DE83-9093-4800-9AF1-AA2E12C6B6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out of the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Does the United States have a moral responsibility to finish a war that it starts?  </a:t>
            </a:r>
            <a:endParaRPr 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Getting out of the War</vt:lpstr>
      <vt:lpstr>Warm-up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out of the War</dc:title>
  <dc:creator>Sejal</dc:creator>
  <cp:lastModifiedBy>Sejal</cp:lastModifiedBy>
  <cp:revision>1</cp:revision>
  <dcterms:created xsi:type="dcterms:W3CDTF">2010-04-11T21:09:29Z</dcterms:created>
  <dcterms:modified xsi:type="dcterms:W3CDTF">2010-04-11T21:11:03Z</dcterms:modified>
</cp:coreProperties>
</file>